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/>
              <a:t>Look back at your work last lesson: </a:t>
            </a:r>
            <a:endParaRPr lang="en-GB" sz="3600" dirty="0"/>
          </a:p>
        </p:txBody>
      </p:sp>
      <p:sp>
        <p:nvSpPr>
          <p:cNvPr id="3" name="Cloud Callout 2"/>
          <p:cNvSpPr/>
          <p:nvPr/>
        </p:nvSpPr>
        <p:spPr>
          <a:xfrm>
            <a:off x="4499992" y="2060847"/>
            <a:ext cx="4248472" cy="2966459"/>
          </a:xfrm>
          <a:prstGeom prst="cloudCallout">
            <a:avLst>
              <a:gd name="adj1" fmla="val -52900"/>
              <a:gd name="adj2" fmla="val 6891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Do you still agree with your </a:t>
            </a:r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answer as to who </a:t>
            </a:r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was the most successful? </a:t>
            </a: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827584" y="2312874"/>
            <a:ext cx="3384376" cy="2462403"/>
          </a:xfrm>
          <a:prstGeom prst="cloudCallout">
            <a:avLst>
              <a:gd name="adj1" fmla="val -52900"/>
              <a:gd name="adj2" fmla="val 6891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Is your formula for success right? </a:t>
            </a: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45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Success: My Definition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 smtClean="0"/>
              <a:t>LO: To create </a:t>
            </a:r>
            <a:r>
              <a:rPr lang="en-GB" dirty="0" smtClean="0"/>
              <a:t>a personal definition </a:t>
            </a:r>
            <a:r>
              <a:rPr lang="en-GB" dirty="0" smtClean="0"/>
              <a:t>of success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en-GB" dirty="0" smtClean="0"/>
              <a:t>Use the cards to create a Diamond 9 which reflects ‘your’ definition of success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7" t="24621" r="12956" b="14736"/>
          <a:stretch/>
        </p:blipFill>
        <p:spPr bwMode="auto">
          <a:xfrm>
            <a:off x="611560" y="2924943"/>
            <a:ext cx="5040560" cy="35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8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en-GB" dirty="0" smtClean="0"/>
              <a:t>Annotate your answer to explain why you chose the most and least important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7" t="24621" r="12956" b="14736"/>
          <a:stretch/>
        </p:blipFill>
        <p:spPr bwMode="auto">
          <a:xfrm>
            <a:off x="611560" y="2924943"/>
            <a:ext cx="5040560" cy="35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072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Look back to your formula from last lesson: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9"/>
            <a:ext cx="8229600" cy="1512167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Do you still agree?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will you change / add? </a:t>
            </a: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27784" y="3789039"/>
            <a:ext cx="5760640" cy="203132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chemeClr val="bg1"/>
                </a:solidFill>
              </a:rPr>
              <a:t>Remember: </a:t>
            </a:r>
          </a:p>
          <a:p>
            <a:r>
              <a:rPr lang="en-GB" dirty="0">
                <a:solidFill>
                  <a:schemeClr val="bg1"/>
                </a:solidFill>
              </a:rPr>
              <a:t>The formula must have at least two elements e.g. family &amp; education</a:t>
            </a:r>
          </a:p>
          <a:p>
            <a:r>
              <a:rPr lang="en-GB" dirty="0">
                <a:solidFill>
                  <a:schemeClr val="bg1"/>
                </a:solidFill>
              </a:rPr>
              <a:t>The factors must add to 10 e.g.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Success = 1Education + 9Family</a:t>
            </a:r>
          </a:p>
          <a:p>
            <a:r>
              <a:rPr lang="en-GB" dirty="0">
                <a:solidFill>
                  <a:schemeClr val="bg1"/>
                </a:solidFill>
              </a:rPr>
              <a:t>Success = 4Money + 2Family + 4Career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35846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40</TotalTime>
  <Words>128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Stepping Stones</vt:lpstr>
      <vt:lpstr>Look back at your work last lesson: </vt:lpstr>
      <vt:lpstr>Success: My Definition</vt:lpstr>
      <vt:lpstr>Use the cards to create a Diamond 9 which reflects ‘your’ definition of success</vt:lpstr>
      <vt:lpstr>Annotate your answer to explain why you chose the most and least important</vt:lpstr>
      <vt:lpstr>Look back to your formula from last lesson: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back at your work last lesson:</dc:title>
  <dc:creator>Ms K. Mitchell</dc:creator>
  <cp:lastModifiedBy>Ms K. Mitchell</cp:lastModifiedBy>
  <cp:revision>5</cp:revision>
  <dcterms:created xsi:type="dcterms:W3CDTF">2017-02-01T16:44:01Z</dcterms:created>
  <dcterms:modified xsi:type="dcterms:W3CDTF">2017-12-04T11:15:22Z</dcterms:modified>
</cp:coreProperties>
</file>